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9" r:id="rId10"/>
    <p:sldId id="276" r:id="rId11"/>
    <p:sldId id="270" r:id="rId12"/>
    <p:sldId id="271" r:id="rId13"/>
    <p:sldId id="275" r:id="rId14"/>
    <p:sldId id="274" r:id="rId15"/>
    <p:sldId id="272" r:id="rId16"/>
    <p:sldId id="266" r:id="rId17"/>
    <p:sldId id="267" r:id="rId18"/>
    <p:sldId id="273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39" autoAdjust="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CC43E-D317-4A3F-8742-F501DFA7D44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BBA4-5D8D-4905-AC63-D5FBA5879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th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lecture :</a:t>
            </a: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Hospital-acquired pneumonia</a:t>
            </a:r>
            <a:b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Nosocomial pneumonia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new episode 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pneumonia occurring at least 2 days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after admission 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hospital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is: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most common hospital-acquired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infection (HAI)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leading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cause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HAI-associated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death 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risky in: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elderly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intensive care units,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mechanically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ventilated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Causes of immune suppression-associated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lung infection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631942"/>
              </p:ext>
            </p:extLst>
          </p:nvPr>
        </p:nvGraphicFramePr>
        <p:xfrm>
          <a:off x="0" y="1285860"/>
          <a:ext cx="9144000" cy="557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18"/>
                <a:gridCol w="2928958"/>
                <a:gridCol w="4429124"/>
              </a:tblGrid>
              <a:tr h="704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Defective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  <a:endParaRPr lang="en-US" sz="20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Causes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Infecting organisms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22657"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phagocytic</a:t>
                      </a:r>
                    </a:p>
                    <a:p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function</a:t>
                      </a: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Acute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leukaemia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Cytotoxic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drugs</a:t>
                      </a:r>
                    </a:p>
                    <a:p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Agranulocytosis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Gram-positive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bacteria,</a:t>
                      </a:r>
                      <a:r>
                        <a:rPr lang="en-US" sz="20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Staph</a:t>
                      </a:r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20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aureus</a:t>
                      </a:r>
                      <a:endParaRPr lang="en-US" sz="2000" i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Gram-negative bacteria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Fungi, e.g. </a:t>
                      </a:r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Candida  &amp;  </a:t>
                      </a:r>
                      <a:r>
                        <a:rPr lang="en-US" sz="20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Aspergillus</a:t>
                      </a:r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818">
                <a:tc>
                  <a:txBody>
                    <a:bodyPr/>
                    <a:lstStyle/>
                    <a:p>
                      <a:endParaRPr lang="en-US" sz="20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cell-mediated</a:t>
                      </a:r>
                    </a:p>
                    <a:p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immunity</a:t>
                      </a: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Immunosuppressive drugs  Cytotoxic Chemotherapy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Lymphoma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Viruses:Cytomegalo,Herpes,Adenovirus,Influenza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Fungi </a:t>
                      </a:r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Pneumocystis </a:t>
                      </a:r>
                      <a:r>
                        <a:rPr lang="en-US" sz="20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jirovecii</a:t>
                      </a:r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 </a:t>
                      </a:r>
                      <a:r>
                        <a:rPr lang="en-US" sz="20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carinii</a:t>
                      </a:r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Candida  , </a:t>
                      </a:r>
                      <a:r>
                        <a:rPr lang="en-US" sz="20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Aspergillus</a:t>
                      </a:r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6494"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antibody</a:t>
                      </a:r>
                    </a:p>
                    <a:p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Multiple myeloma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Chronic lymphocytic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leukaemia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Haemophilus</a:t>
                      </a:r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n-US" sz="20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influenzae</a:t>
                      </a:r>
                      <a:endParaRPr lang="en-US" sz="2000" i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Mycoplasma  </a:t>
                      </a:r>
                      <a:r>
                        <a:rPr lang="en-US" sz="20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pneumoniae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typically include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fever, cough &amp; breathlessness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but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less specific in the more profoundly immunosuppressed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onset tends to be less rapid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opportunistic organisms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Pneumocystis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jirovecii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mycobacterial than with bacterial infections.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24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jirovecii</a:t>
            </a:r>
            <a:r>
              <a:rPr lang="en-US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cough and breathlessness proceed onset of systemic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symptoms or CX-ray abnormalities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Invasive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investigations: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bronchoscopy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bronchoalveolar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BAL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transbronchial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biopsy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surgical lung biopsy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often impractical, as many patients are too ill to undergo these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safely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However, ‘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induced sputum’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offers a relatively safe method of obtaining microbiological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samples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High resolution computed tomography HRCT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useful in differentiating the likely cause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Focal unilateral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airspace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opacification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favours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bacterial infection, mycobacteria or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Nocardia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Bilateral </a:t>
            </a:r>
            <a:r>
              <a:rPr lang="en-US" sz="2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opacification</a:t>
            </a: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favours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jirovecii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pneumonia, fungi, viruses and unusual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bacteria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 ‘</a:t>
            </a: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halo sign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suggest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Pleural effusions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suggest a pyogenic bacterial infection &amp; are uncommon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jirovecii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HRCT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47906"/>
            <a:ext cx="7286676" cy="475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12874"/>
            <a:ext cx="9144000" cy="5845126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theory, treatment should be based on the identified causative organism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practice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this is frequently unknown and broad-spectrum antibiotic therapy is required, such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third-generation cephalosporin or a quinolone,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</a:t>
            </a:r>
          </a:p>
          <a:p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antistaphylococcal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or 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antipseudomonal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penicillin plus 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aminoglycoside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be tailored according to the results of investigations and the clinical response.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may dictate the addition of antifungal or antiviral therapies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Supportive</a:t>
            </a: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pneumonia, </a:t>
            </a:r>
            <a:r>
              <a:rPr lang="en-US" sz="3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Aspiration</a:t>
            </a: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pneumonia &amp; pulmonary </a:t>
            </a:r>
            <a:r>
              <a:rPr lang="en-US" sz="3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Abscess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conditions are considered together,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aetiology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clinical features overlap.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Suppurative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destruction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lung parenchyma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the inflammatory process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microabscess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formation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Pulmonary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abscess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 to lesions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which there is a large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localised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collection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pus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or a cavity lined by chronic inflammatory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tissue, 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pus has escaped by rupture into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bronchus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Risk factor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Aspiration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localize to dependent areas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Bronchial obstruction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a neoplasm, foreign body.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Infections due to a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Mixture of anaerobes &amp; aerobes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most likely infecting organism is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Staph.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Bacterial infection of a: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pulmonary infarct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a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collapsed lobe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Clinical features of </a:t>
            </a:r>
            <a:r>
              <a:rPr lang="en-US" sz="2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suppurative</a:t>
            </a: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pneumonia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Symptoms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Cough with large amounts of sputum, sometimes fetid and blood-stained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Pleural pain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Sudden expectoration of copious amounts of foul sputum if abscess ruptures into a bronchus</a:t>
            </a: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Clinical signs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High remittent pyrexia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Profound systemic upset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Digital clubbing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may develop quickly (10–14 days)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Consolidation on chest examination; rarely signs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cavitation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Pleural rub common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Rapid deterioration in general health, with marked weight loss if not adequately treated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algn="l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b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investigations and management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u="sng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92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CXR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homogeneous lobar or segmental opacity consistent with consolidation or collapse.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Abscesses (cavitation and fluid level)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Occasionally, a preexisting emphysematous bulla infected and appears as a cavity containing an air–fluid level.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treated with 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Intravenous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co-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amoxiclav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1.2 g 3 times daily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oral metronidazole 400 mg 3 times daily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anaerobic.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Further modification of antibiotics may be required, depending on the clinical response and the microbiological results.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Factors predisposing to HAP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Reduced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host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defences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against bacteria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Reduced immune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defenses (corticosteroid ,diabetes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malignancy)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Reduced cough reflex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(post-operative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Disordered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mucociliary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clearance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anaesthetic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agents)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Bulbar or vocal cord palsy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Aspiration of nasopharyngeal or gastric secretions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Immobility or reduced conscious level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Vomiting, dysphagia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(stroke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Nasogastric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intubation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Bacteria introduced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lower respiratory tract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Endotracheal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intubation/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tracheostomy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Infected ventilators/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nebulisers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/bronchoscopes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Dental or sinus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Bacteraemia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Abdominal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sepsis, IV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cannula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infection, Infected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emboli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Organisms implicated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early-onset 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4–5 days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similar to those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CAP 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Late onset HAP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 organism , with more: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Gram-negative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Escherichia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Pseudomonas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Staph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(including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meticillin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resistant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(MRSA))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Anaerobes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Clinical features &amp; investigations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diagnosis should be considered in any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hospitalized 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ventilated patient who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develops: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Purulent sputum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endotracheal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secretions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New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radiological infiltrates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Unexplained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increase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oxygen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requirement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Temperature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than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38.3°C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Leucocytosis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or leucopenia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differential diagnosis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Venous thromboembolism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ARDS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Pulmonary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Pulmonary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haemorrhage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Drug toxicity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Therefore, microbiological 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confirmation should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 sought 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whenever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possible  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similar to those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CAP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focusing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adequate oxygenation, fluid 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balance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 antibiotics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choice of empirical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antibiotic therapy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challenging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(diversity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pathogens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 drug resistance)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early-onset HAP,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pats. received no previous antibiotics, treated with: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co-amoxiclav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 cefuroxime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patient has received a course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recent antibiotics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piperacillin/tazobactam 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third generation cephalosporin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late-onset 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31520"/>
            <a:ext cx="9144000" cy="6126480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choice of antibiotics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must cover 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Gram-negative  </a:t>
            </a:r>
          </a:p>
          <a:p>
            <a:pPr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Staph.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MRSA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anaerobes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Anti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pseudomonal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cover by: 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carbapenem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meropenem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third-generation cephalosporin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aminoglycoside  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MRSA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cover by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glycopeptides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vancomycin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choice of agent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Guided by: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knowledge of local patterns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microbiology &amp;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antibiotic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resistance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usual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commence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broad-based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cover, discontinuing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appropriate antibiotics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culture results become available.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duration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antibiotic therapy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matter for clinical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judgments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Physiotherapy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aid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expectoration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immobile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elderly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nutritional </a:t>
            </a:r>
            <a:r>
              <a:rPr lang="en-US" sz="20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support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often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required.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u="sng" dirty="0" smtClean="0"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Immuno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-compromised patients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Patients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by drugs or disease ( HIV) are at high risk of pulmonary infection.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majority caused by the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same pathogens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cause pneumonia in normal individuals,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more profound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immunosuppression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unusual organisms 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low virulence 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non-pathogenic may become ‘opportunistic’ pathogens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Gram-negative bacteria,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viral agents 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fungi 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mycobacteria, &amp;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less common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Nocardia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asteroides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has to be considered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Infection is often due to more than one organism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1094</Words>
  <Application>Microsoft Office PowerPoint</Application>
  <PresentationFormat>On-screen Show (4:3)</PresentationFormat>
  <Paragraphs>212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سمة Office</vt:lpstr>
      <vt:lpstr> 5th  lecture :Hospital-acquired pneumonia  Nosocomial pneumonia   </vt:lpstr>
      <vt:lpstr> Factors predisposing to HAP </vt:lpstr>
      <vt:lpstr>Organisms implicated</vt:lpstr>
      <vt:lpstr> Clinical features &amp; investigations </vt:lpstr>
      <vt:lpstr>differential diagnosis</vt:lpstr>
      <vt:lpstr>Management  </vt:lpstr>
      <vt:lpstr>In late-onset HAP  </vt:lpstr>
      <vt:lpstr>The choice of agent</vt:lpstr>
      <vt:lpstr> Pneumonia in the Immuno-compromised patients </vt:lpstr>
      <vt:lpstr>Causes of immune suppression-associated lung infection</vt:lpstr>
      <vt:lpstr> Clinical features </vt:lpstr>
      <vt:lpstr>Diagnosis</vt:lpstr>
      <vt:lpstr>High resolution computed tomography HRCT</vt:lpstr>
      <vt:lpstr>HRCT</vt:lpstr>
      <vt:lpstr>Management</vt:lpstr>
      <vt:lpstr>  Supportive pneumonia, Aspiration pneumonia &amp; pulmonary Abscess  </vt:lpstr>
      <vt:lpstr>Risk factor </vt:lpstr>
      <vt:lpstr> Clinical features of suppurative pneumonia </vt:lpstr>
      <vt:lpstr>I investigations and management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Hospital-acquired pneumonia</dc:title>
  <dc:creator>sa54mmnhj</dc:creator>
  <cp:lastModifiedBy>DELL</cp:lastModifiedBy>
  <cp:revision>65</cp:revision>
  <dcterms:created xsi:type="dcterms:W3CDTF">2015-04-22T15:45:29Z</dcterms:created>
  <dcterms:modified xsi:type="dcterms:W3CDTF">2019-02-21T17:07:31Z</dcterms:modified>
</cp:coreProperties>
</file>